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0.484375</c:v>
                </c:pt>
                <c:pt idx="1">
                  <c:v>0.5078125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1.550387596899225E-2</c:v>
                </c:pt>
                <c:pt idx="1">
                  <c:v>7.7519379844961248E-3</c:v>
                </c:pt>
                <c:pt idx="2">
                  <c:v>0</c:v>
                </c:pt>
                <c:pt idx="3">
                  <c:v>0</c:v>
                </c:pt>
                <c:pt idx="4">
                  <c:v>0</c:v>
                </c:pt>
                <c:pt idx="5">
                  <c:v>0.97674418604651148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5.0975449395441341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Sheet1!$B$2:$B$6</c:f>
              <c:numCache>
                <c:formatCode>0.0</c:formatCode>
                <c:ptCount val="5"/>
                <c:pt idx="0">
                  <c:v>7.0280488929274769</c:v>
                </c:pt>
                <c:pt idx="1">
                  <c:v>6.9415394706195839</c:v>
                </c:pt>
                <c:pt idx="2">
                  <c:v>6.7572344464796723</c:v>
                </c:pt>
                <c:pt idx="3">
                  <c:v>6.6013031100303703</c:v>
                </c:pt>
                <c:pt idx="4">
                  <c:v>6.3800423445494836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Sheet1!$C$2:$C$6</c:f>
              <c:numCache>
                <c:formatCode>0.0</c:formatCode>
                <c:ptCount val="5"/>
                <c:pt idx="0">
                  <c:v>2.9719511070725231</c:v>
                </c:pt>
                <c:pt idx="1">
                  <c:v>3.0584605293804161</c:v>
                </c:pt>
                <c:pt idx="2">
                  <c:v>3.2427655535203277</c:v>
                </c:pt>
                <c:pt idx="3">
                  <c:v>3.3986968899696297</c:v>
                </c:pt>
                <c:pt idx="4">
                  <c:v>3.6199576554505164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Sheet1!$B$2:$B$6</c:f>
              <c:numCache>
                <c:formatCode>0.0</c:formatCode>
                <c:ptCount val="5"/>
                <c:pt idx="0">
                  <c:v>5.0975449395441341</c:v>
                </c:pt>
                <c:pt idx="1">
                  <c:v>5.6232369717952198</c:v>
                </c:pt>
                <c:pt idx="2">
                  <c:v>5.6918723797554351</c:v>
                </c:pt>
                <c:pt idx="3">
                  <c:v>5.904032023233551</c:v>
                </c:pt>
                <c:pt idx="4">
                  <c:v>6.0495487859517887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Sheet1!$C$2:$C$6</c:f>
              <c:numCache>
                <c:formatCode>0.0</c:formatCode>
                <c:ptCount val="5"/>
                <c:pt idx="0">
                  <c:v>4.9024550604558659</c:v>
                </c:pt>
                <c:pt idx="1">
                  <c:v>4.3767630282047802</c:v>
                </c:pt>
                <c:pt idx="2">
                  <c:v>4.3081276202445649</c:v>
                </c:pt>
                <c:pt idx="3">
                  <c:v>4.095967976766449</c:v>
                </c:pt>
                <c:pt idx="4">
                  <c:v>3.9504512140482113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0.703441490397827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0.53943538991031126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0.15039055360429998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1.570055960375087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0.15039055360430087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0.49670002033639893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5.0975449395441341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Sheet1!$G$2:$G$3</c:f>
              <c:numCache>
                <c:formatCode>0.0;;</c:formatCode>
                <c:ptCount val="2"/>
                <c:pt idx="0">
                  <c:v>7.7507011713445646</c:v>
                </c:pt>
                <c:pt idx="1">
                  <c:v>7.7388119700647309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2.2492988286554354</c:v>
                </c:pt>
                <c:pt idx="1">
                  <c:v>2.2611880299352691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Sheet1!$G$2:$G$3</c:f>
              <c:numCache>
                <c:formatCode>0.0;;</c:formatCode>
                <c:ptCount val="2"/>
                <c:pt idx="0">
                  <c:v>8.2860823114659095</c:v>
                </c:pt>
                <c:pt idx="1">
                  <c:v>8.2338385677994772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MILTON KEYNES HOSPITAL (74)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1.7139176885340905</c:v>
                </c:pt>
                <c:pt idx="1">
                  <c:v>1.7661614322005228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Sheet1!$F$2:$F$3</c:f>
              <c:numCache>
                <c:formatCode>0.0;;</c:formatCode>
                <c:ptCount val="2"/>
                <c:pt idx="0">
                  <c:v>8.333324680620624</c:v>
                </c:pt>
                <c:pt idx="1">
                  <c:v>8.4448407789446165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MILTON KEYNES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1.666675319379376</c:v>
                </c:pt>
                <c:pt idx="1">
                  <c:v>1.5551592210553835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Sheet1!$G$2:$G$3</c:f>
              <c:numCache>
                <c:formatCode>0.0;;</c:formatCode>
                <c:ptCount val="2"/>
                <c:pt idx="0">
                  <c:v>7.1071435753186911</c:v>
                </c:pt>
                <c:pt idx="1">
                  <c:v>7.2102228257535126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MILTON KEYNES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2.8928564246813089</c:v>
                </c:pt>
                <c:pt idx="1">
                  <c:v>2.7897771742464874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Sheet1!$G$2:$G$3</c:f>
              <c:numCache>
                <c:formatCode>0.0;;</c:formatCode>
                <c:ptCount val="2"/>
                <c:pt idx="0">
                  <c:v>9.2532257344030899</c:v>
                </c:pt>
                <c:pt idx="1">
                  <c:v>9.2528595074157902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0.74677426559691007</c:v>
                </c:pt>
                <c:pt idx="1">
                  <c:v>0.74714049258420978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Sheet1!$F$2:$F$3</c:f>
              <c:numCache>
                <c:formatCode>0.0;;</c:formatCode>
                <c:ptCount val="2"/>
                <c:pt idx="0">
                  <c:v>8.6294578305331129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Sheet1!$G$2:$G$3</c:f>
              <c:numCache>
                <c:formatCode>0.0;;</c:formatCode>
                <c:ptCount val="2"/>
                <c:pt idx="0">
                  <c:v>0</c:v>
                </c:pt>
                <c:pt idx="1">
                  <c:v>8.6047345349715378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1.3705421694668871</c:v>
                </c:pt>
                <c:pt idx="1">
                  <c:v>1.3952654650284622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0.30630630630630629</c:v>
                </c:pt>
                <c:pt idx="1">
                  <c:v>0.69369369369369371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Sheet1!$G$2:$G$3</c:f>
              <c:numCache>
                <c:formatCode>0.0;;</c:formatCode>
                <c:ptCount val="2"/>
                <c:pt idx="0">
                  <c:v>7.0676290843324949</c:v>
                </c:pt>
                <c:pt idx="1">
                  <c:v>7.1429456139721736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2.9323709156675051</c:v>
                </c:pt>
                <c:pt idx="1">
                  <c:v>2.8570543860278264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Sheet1!$G$2:$G$3</c:f>
              <c:numCache>
                <c:formatCode>0.0;;</c:formatCode>
                <c:ptCount val="2"/>
                <c:pt idx="0">
                  <c:v>7.8096826911778274</c:v>
                </c:pt>
                <c:pt idx="1">
                  <c:v>7.9224829668857453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MILTON KEYNES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2.1903173088221726</c:v>
                </c:pt>
                <c:pt idx="1">
                  <c:v>2.0775170331142547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Sheet1!$G$2:$G$3</c:f>
              <c:numCache>
                <c:formatCode>0.0;;</c:formatCode>
                <c:ptCount val="2"/>
                <c:pt idx="0">
                  <c:v>8.2242036011650796</c:v>
                </c:pt>
                <c:pt idx="1">
                  <c:v>8.2478401012974061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1.7757963988349204</c:v>
                </c:pt>
                <c:pt idx="1">
                  <c:v>1.7521598987025939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Sheet1!$F$2:$F$3</c:f>
              <c:numCache>
                <c:formatCode>0.0;;</c:formatCode>
                <c:ptCount val="2"/>
                <c:pt idx="0">
                  <c:v>7.9122163280433666</c:v>
                </c:pt>
                <c:pt idx="1">
                  <c:v>7.864502654300547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MILTON KEYNES HOSPITAL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2.0877836719566334</c:v>
                </c:pt>
                <c:pt idx="1">
                  <c:v>2.135497345699453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Sheet1!$G$2:$G$3</c:f>
              <c:numCache>
                <c:formatCode>0.0;;</c:formatCode>
                <c:ptCount val="2"/>
                <c:pt idx="0">
                  <c:v>9.1542217909602588</c:v>
                </c:pt>
                <c:pt idx="1">
                  <c:v>9.1453414112203344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0.84577820903974121</c:v>
                </c:pt>
                <c:pt idx="1">
                  <c:v>0.85465858877966561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Sheet1!$G$2:$G$3</c:f>
              <c:numCache>
                <c:formatCode>0.0;;</c:formatCode>
                <c:ptCount val="2"/>
                <c:pt idx="0">
                  <c:v>8.679978519722285</c:v>
                </c:pt>
                <c:pt idx="1">
                  <c:v>8.6581599030924057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MILTON KEYNES HOSPITAL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1.320021480277715</c:v>
                </c:pt>
                <c:pt idx="1">
                  <c:v>1.3418400969075943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Sheet1!$G$2:$G$3</c:f>
              <c:numCache>
                <c:formatCode>0.0;;</c:formatCode>
                <c:ptCount val="2"/>
                <c:pt idx="0">
                  <c:v>8.6995606154353595</c:v>
                </c:pt>
                <c:pt idx="1">
                  <c:v>8.671721304734227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1.3004393845646405</c:v>
                </c:pt>
                <c:pt idx="1">
                  <c:v>1.328278695265773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Sheet1!$F$2:$F$3</c:f>
              <c:numCache>
                <c:formatCode>0.0;;</c:formatCode>
                <c:ptCount val="2"/>
                <c:pt idx="0">
                  <c:v>8.0501140214318045</c:v>
                </c:pt>
                <c:pt idx="1">
                  <c:v>8.0775046013075009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1.9498859785681955</c:v>
                </c:pt>
                <c:pt idx="1">
                  <c:v>1.9224953986924991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Sheet1!$E$2:$E$3</c:f>
              <c:numCache>
                <c:formatCode>0.0;;</c:formatCode>
                <c:ptCount val="2"/>
                <c:pt idx="0">
                  <c:v>5.3702385017792169</c:v>
                </c:pt>
                <c:pt idx="1">
                  <c:v>5.3682879111725361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MILTON KEYNES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4.6297614982207831</c:v>
                </c:pt>
                <c:pt idx="1">
                  <c:v>4.6317120888274639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Sheet1!$G$2:$G$3</c:f>
              <c:numCache>
                <c:formatCode>0.0;;</c:formatCode>
                <c:ptCount val="2"/>
                <c:pt idx="0">
                  <c:v>7.1622895441993464</c:v>
                </c:pt>
                <c:pt idx="1">
                  <c:v>7.1646497115486181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MILTON KEYNES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2.8377104558006536</c:v>
                </c:pt>
                <c:pt idx="1">
                  <c:v>2.8353502884513819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7</c:v>
                </c:pt>
                <c:pt idx="5" formatCode="0">
                  <c:v>6</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Sheet1!$G$2:$G$3</c:f>
              <c:numCache>
                <c:formatCode>0.0;;</c:formatCode>
                <c:ptCount val="2"/>
                <c:pt idx="0">
                  <c:v>8.5855136873935738</c:v>
                </c:pt>
                <c:pt idx="1">
                  <c:v>8.6118608807742998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1.4144863126064262</c:v>
                </c:pt>
                <c:pt idx="1">
                  <c:v>1.3881391192257002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Sheet1!$G$2:$G$3</c:f>
              <c:numCache>
                <c:formatCode>0.0;;</c:formatCode>
                <c:ptCount val="2"/>
                <c:pt idx="0">
                  <c:v>6.0426463236086994</c:v>
                </c:pt>
                <c:pt idx="1">
                  <c:v>5.98800283344249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3.9573536763913006</c:v>
                </c:pt>
                <c:pt idx="1">
                  <c:v>4.01199716655751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Sheet1!$E$2:$E$3</c:f>
              <c:numCache>
                <c:formatCode>0.0;;</c:formatCode>
                <c:ptCount val="2"/>
                <c:pt idx="0">
                  <c:v>5.8435358126473496</c:v>
                </c:pt>
                <c:pt idx="1">
                  <c:v>5.7900973122508557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4.1564641873526504</c:v>
                </c:pt>
                <c:pt idx="1">
                  <c:v>4.2099026877491443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Sheet1!$E$2:$E$3</c:f>
              <c:numCache>
                <c:formatCode>0.0;;</c:formatCode>
                <c:ptCount val="2"/>
                <c:pt idx="0">
                  <c:v>6.3666360411404774</c:v>
                </c:pt>
                <c:pt idx="1">
                  <c:v>6.3070840922404274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MILTON KEYNES HOSPITAL (125)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3.6333639588595226</c:v>
                </c:pt>
                <c:pt idx="1">
                  <c:v>3.6929159077595726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Sheet1!$E$2:$E$3</c:f>
              <c:numCache>
                <c:formatCode>0.0;;</c:formatCode>
                <c:ptCount val="2"/>
                <c:pt idx="0">
                  <c:v>0</c:v>
                </c:pt>
                <c:pt idx="1">
                  <c:v>7.7121506142931473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Sheet1!$F$2:$F$3</c:f>
              <c:numCache>
                <c:formatCode>0.0;;</c:formatCode>
                <c:ptCount val="2"/>
                <c:pt idx="0">
                  <c:v>7.7469140871197846</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MILTON KEYNES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2.2530859128802154</c:v>
                </c:pt>
                <c:pt idx="1">
                  <c:v>2.2878493857068527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Sheet1!$G$2:$G$3</c:f>
              <c:numCache>
                <c:formatCode>0.0;;</c:formatCode>
                <c:ptCount val="2"/>
                <c:pt idx="0">
                  <c:v>8.0699442610544825</c:v>
                </c:pt>
                <c:pt idx="1">
                  <c:v>8.0282663385551967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MILTON KEYNES HOSPITAL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1.9300557389455175</c:v>
                </c:pt>
                <c:pt idx="1">
                  <c:v>1.9717336614448033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Sheet1!$G$2:$G$3</c:f>
              <c:numCache>
                <c:formatCode>0.0;;</c:formatCode>
                <c:ptCount val="2"/>
                <c:pt idx="0">
                  <c:v>7.2030198963321901</c:v>
                </c:pt>
                <c:pt idx="1">
                  <c:v>7.145762721225692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MILTON KEYNES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2.7969801036678099</c:v>
                </c:pt>
                <c:pt idx="1">
                  <c:v>2.854237278774308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7.0605831674581836</c:v>
                </c:pt>
                <c:pt idx="1">
                  <c:v>6.4919311665403541</c:v>
                </c:pt>
                <c:pt idx="2">
                  <c:v>7.2950071663516809</c:v>
                </c:pt>
                <c:pt idx="3">
                  <c:v>7.5492080695189827</c:v>
                </c:pt>
                <c:pt idx="4">
                  <c:v>6.9975249649349793</c:v>
                </c:pt>
                <c:pt idx="5">
                  <c:v>7.6124337414683803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7.2168833282113516</c:v>
                </c:pt>
                <c:pt idx="1">
                  <c:v>7.2550919038376742</c:v>
                </c:pt>
                <c:pt idx="2">
                  <c:v>7.5711383334713691</c:v>
                </c:pt>
                <c:pt idx="3">
                  <c:v>7.2348453304756859</c:v>
                </c:pt>
                <c:pt idx="4">
                  <c:v>6.6778458674297294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8.0332225020725989</c:v>
                </c:pt>
                <c:pt idx="3">
                  <c:v>8.5754562160008554</c:v>
                </c:pt>
                <c:pt idx="4">
                  <c:v>8.754131054188468</c:v>
                </c:pt>
                <c:pt idx="5">
                  <c:v>8.7242511885552538</c:v>
                </c:pt>
                <c:pt idx="6">
                  <c:v>8.7633448835711949</c:v>
                </c:pt>
                <c:pt idx="7">
                  <c:v>9.2266205656635201</c:v>
                </c:pt>
                <c:pt idx="8">
                  <c:v>8.9614094960563886</c:v>
                </c:pt>
                <c:pt idx="9">
                  <c:v>8.8786264121061258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12</c:v>
                </c:pt>
                <c:pt idx="1">
                  <c:v>42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8.150412720376238</c:v>
                </c:pt>
                <c:pt idx="1">
                  <c:v>8.0163249138987229</c:v>
                </c:pt>
                <c:pt idx="2">
                  <c:v>8.2583479205720156</c:v>
                </c:pt>
                <c:pt idx="3">
                  <c:v>8.218076536277179</c:v>
                </c:pt>
                <c:pt idx="4">
                  <c:v>7.8810517232501134</c:v>
                </c:pt>
                <c:pt idx="5">
                  <c:v>8.4462293843103478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8.4816081817802296</c:v>
                </c:pt>
                <c:pt idx="3">
                  <c:v>8.9163450577451275</c:v>
                </c:pt>
                <c:pt idx="4">
                  <c:v>8.7435028865440731</c:v>
                </c:pt>
                <c:pt idx="5">
                  <c:v>8.9485493040065105</c:v>
                </c:pt>
                <c:pt idx="6">
                  <c:v>9.1136080710314769</c:v>
                </c:pt>
                <c:pt idx="7">
                  <c:v>9.2551389534252255</c:v>
                </c:pt>
                <c:pt idx="8">
                  <c:v>9.0179247422168345</c:v>
                </c:pt>
                <c:pt idx="9">
                  <c:v>8.9458751438033115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7.4390239408324987</c:v>
                </c:pt>
                <c:pt idx="3">
                  <c:v>6.3562600941346794</c:v>
                </c:pt>
                <c:pt idx="4">
                  <c:v>7.8751387841188683</c:v>
                </c:pt>
                <c:pt idx="5">
                  <c:v>8.2971632194410461</c:v>
                </c:pt>
                <c:pt idx="6">
                  <c:v>8.0732647077154276</c:v>
                </c:pt>
                <c:pt idx="7">
                  <c:v>8.1657285038281948</c:v>
                </c:pt>
                <c:pt idx="8">
                  <c:v>7.5500069059955894</c:v>
                </c:pt>
                <c:pt idx="9">
                  <c:v>7.2263179395037671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8.5322938638647035</c:v>
                </c:pt>
                <c:pt idx="1">
                  <c:v>8.761252066980683</c:v>
                </c:pt>
                <c:pt idx="2">
                  <c:v>8.9420306840908168</c:v>
                </c:pt>
                <c:pt idx="3">
                  <c:v>8.692709170319409</c:v>
                </c:pt>
                <c:pt idx="4">
                  <c:v>8.4997890883086242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8.7512791518660595</c:v>
                </c:pt>
                <c:pt idx="1">
                  <c:v>8.7893545427337187</c:v>
                </c:pt>
                <c:pt idx="2">
                  <c:v>8.8421066026639803</c:v>
                </c:pt>
                <c:pt idx="3">
                  <c:v>8.4534503560692311</c:v>
                </c:pt>
                <c:pt idx="4">
                  <c:v>8.2816343829387513</c:v>
                </c:pt>
                <c:pt idx="5">
                  <c:v>8.9088497731963425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9.2659674553143727</c:v>
                </c:pt>
                <c:pt idx="3">
                  <c:v>9.3321667096575123</c:v>
                </c:pt>
                <c:pt idx="4">
                  <c:v>9.2022710943367745</c:v>
                </c:pt>
                <c:pt idx="5">
                  <c:v>9.3650126978057884</c:v>
                </c:pt>
                <c:pt idx="6">
                  <c:v>9.197302532248921</c:v>
                </c:pt>
                <c:pt idx="7">
                  <c:v>9.2283537487583711</c:v>
                </c:pt>
                <c:pt idx="8">
                  <c:v>8.8525079792218779</c:v>
                </c:pt>
                <c:pt idx="9">
                  <c:v>8.8944376491520867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8.1841319856259815</c:v>
                </c:pt>
                <c:pt idx="1">
                  <c:v>7.9508586198861364</c:v>
                </c:pt>
                <c:pt idx="2">
                  <c:v>7.5902883462960107</c:v>
                </c:pt>
                <c:pt idx="3">
                  <c:v>8.0772132983885321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6.0040371468719824</c:v>
                </c:pt>
                <c:pt idx="1">
                  <c:v>6.3873738038134498</c:v>
                </c:pt>
                <c:pt idx="2">
                  <c:v>6.7211316023385503</c:v>
                </c:pt>
                <c:pt idx="3">
                  <c:v>6.7288655562149406</c:v>
                </c:pt>
                <c:pt idx="4">
                  <c:v>6.0743686054119346</c:v>
                </c:pt>
                <c:pt idx="5">
                  <c:v>6.262305354670838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8.2825964427493037</c:v>
                </c:pt>
                <c:pt idx="1">
                  <c:v>8.3356530048157271</c:v>
                </c:pt>
                <c:pt idx="2">
                  <c:v>8.4033780788162549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9.1557357439963898</c:v>
                </c:pt>
                <c:pt idx="1">
                  <c:v>9.15190579888767</c:v>
                </c:pt>
                <c:pt idx="2">
                  <c:v>8.8564708831824728</c:v>
                </c:pt>
                <c:pt idx="3">
                  <c:v>9.0110024095875865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8.0699442610544825</c:v>
                </c:pt>
                <c:pt idx="1">
                  <c:v>7.6124337414683803</c:v>
                </c:pt>
                <c:pt idx="2">
                  <c:v>6.7445216135400647</c:v>
                </c:pt>
                <c:pt idx="3">
                  <c:v>7.7507011713445646</c:v>
                </c:pt>
                <c:pt idx="4">
                  <c:v>7.9717551018866191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7.0984121109983276</c:v>
                </c:pt>
                <c:pt idx="2">
                  <c:v>6.3160471737031072</c:v>
                </c:pt>
                <c:pt idx="3">
                  <c:v>7.5627687641696664</c:v>
                </c:pt>
                <c:pt idx="4">
                  <c:v>7.8699749005803694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8.6738926009718202</c:v>
                </c:pt>
                <c:pt idx="1">
                  <c:v>8.6445986253481877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8.9332879569930697</c:v>
                </c:pt>
                <c:pt idx="2">
                  <c:v>8.5825497762674861</c:v>
                </c:pt>
                <c:pt idx="3">
                  <c:v>7.852897260937743</c:v>
                </c:pt>
                <c:pt idx="4">
                  <c:v>8.1989367139809115</c:v>
                </c:pt>
                <c:pt idx="5">
                  <c:v>7.6612696018289599</c:v>
                </c:pt>
                <c:pt idx="6">
                  <c:v>7.5486146849771263</c:v>
                </c:pt>
                <c:pt idx="7">
                  <c:v>7.9870906033956306</c:v>
                </c:pt>
                <c:pt idx="8">
                  <c:v>7.7212945668920607</c:v>
                </c:pt>
                <c:pt idx="9">
                  <c:v>8.2860823114659095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6.3465566821002311</c:v>
                </c:pt>
                <c:pt idx="1">
                  <c:v>6.8922306466892929</c:v>
                </c:pt>
                <c:pt idx="2">
                  <c:v>6.1495790103977628</c:v>
                </c:pt>
                <c:pt idx="3">
                  <c:v>7.7507011713445646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6.2432897295214111</c:v>
                </c:pt>
                <c:pt idx="1">
                  <c:v>5.7647932386622944</c:v>
                </c:pt>
                <c:pt idx="2">
                  <c:v>7.1071435753186911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8.4203494078760102</c:v>
                </c:pt>
                <c:pt idx="1">
                  <c:v>8.333324680620624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9.4831755705352609</c:v>
                </c:pt>
                <c:pt idx="2">
                  <c:v>9.4619534465444239</c:v>
                </c:pt>
                <c:pt idx="3">
                  <c:v>9.4111948731248098</c:v>
                </c:pt>
                <c:pt idx="4">
                  <c:v>9.4750980750633094</c:v>
                </c:pt>
                <c:pt idx="5">
                  <c:v>7.9266058493219393</c:v>
                </c:pt>
                <c:pt idx="6">
                  <c:v>8.9339675080822936</c:v>
                </c:pt>
                <c:pt idx="7">
                  <c:v>9.3419502047163849</c:v>
                </c:pt>
                <c:pt idx="8">
                  <c:v>9.1725976540458802</c:v>
                </c:pt>
                <c:pt idx="9">
                  <c:v>9.2532257344030899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7.5795272264161833</c:v>
                </c:pt>
                <c:pt idx="1">
                  <c:v>6.5927698430470922</c:v>
                </c:pt>
                <c:pt idx="2">
                  <c:v>7.5952659303564776</c:v>
                </c:pt>
                <c:pt idx="3">
                  <c:v>6.4967449706817266</c:v>
                </c:pt>
                <c:pt idx="4">
                  <c:v>6.2211350226956901</c:v>
                </c:pt>
                <c:pt idx="5">
                  <c:v>6.192573300111575</c:v>
                </c:pt>
                <c:pt idx="6">
                  <c:v>5.6528130199139737</c:v>
                </c:pt>
                <c:pt idx="7">
                  <c:v>7.0676290843324949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8.9832106677034016</c:v>
                </c:pt>
                <c:pt idx="2">
                  <c:v>9.1403052480166949</c:v>
                </c:pt>
                <c:pt idx="3">
                  <c:v>8.9778171219324854</c:v>
                </c:pt>
                <c:pt idx="4">
                  <c:v>8.7319683664066723</c:v>
                </c:pt>
                <c:pt idx="5">
                  <c:v>8.504925220699123</c:v>
                </c:pt>
                <c:pt idx="6">
                  <c:v>8.5564309955670392</c:v>
                </c:pt>
                <c:pt idx="7">
                  <c:v>8.9070595244982584</c:v>
                </c:pt>
                <c:pt idx="8">
                  <c:v>8.6677453479404782</c:v>
                </c:pt>
                <c:pt idx="9">
                  <c:v>8.6294578305331129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8.119612440214194</c:v>
                </c:pt>
                <c:pt idx="1">
                  <c:v>7.9884183743065531</c:v>
                </c:pt>
                <c:pt idx="2">
                  <c:v>7.4137264940753331</c:v>
                </c:pt>
                <c:pt idx="3">
                  <c:v>8.0430543183132581</c:v>
                </c:pt>
                <c:pt idx="4">
                  <c:v>7.0934384014798226</c:v>
                </c:pt>
                <c:pt idx="5">
                  <c:v>8.2242036011650796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7.8937701997317484</c:v>
                </c:pt>
                <c:pt idx="2">
                  <c:v>6.8818205034811619</c:v>
                </c:pt>
                <c:pt idx="3">
                  <c:v>8.1018665497410893</c:v>
                </c:pt>
                <c:pt idx="4">
                  <c:v>7.9934400856560011</c:v>
                </c:pt>
                <c:pt idx="5">
                  <c:v>6.8311818044904289</c:v>
                </c:pt>
                <c:pt idx="6">
                  <c:v>6.8941565987836153</c:v>
                </c:pt>
                <c:pt idx="7">
                  <c:v>7.7012217204603859</c:v>
                </c:pt>
                <c:pt idx="8">
                  <c:v>6.2700905984677009</c:v>
                </c:pt>
                <c:pt idx="9">
                  <c:v>7.8096826911778274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5.8435358126473496</c:v>
                </c:pt>
                <c:pt idx="1">
                  <c:v>5.0975449395441341</c:v>
                </c:pt>
                <c:pt idx="2">
                  <c:v>7.2263179395037671</c:v>
                </c:pt>
                <c:pt idx="3">
                  <c:v>6.3666360411404774</c:v>
                </c:pt>
                <c:pt idx="4">
                  <c:v>5.3702385017792169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7.3779482299368047</c:v>
                </c:pt>
                <c:pt idx="1">
                  <c:v>6.5047790663973224</c:v>
                </c:pt>
                <c:pt idx="2">
                  <c:v>8.4553095815579464</c:v>
                </c:pt>
                <c:pt idx="3">
                  <c:v>7.4902814252195231</c:v>
                </c:pt>
                <c:pt idx="4">
                  <c:v>6.4440929810136076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9.3889628580697018</c:v>
                </c:pt>
                <c:pt idx="2">
                  <c:v>9.4392693273901909</c:v>
                </c:pt>
                <c:pt idx="3">
                  <c:v>9.2234719992774856</c:v>
                </c:pt>
                <c:pt idx="4">
                  <c:v>9.3523473378904303</c:v>
                </c:pt>
                <c:pt idx="5">
                  <c:v>9.2292771879971625</c:v>
                </c:pt>
                <c:pt idx="6">
                  <c:v>8.895545647908051</c:v>
                </c:pt>
                <c:pt idx="7">
                  <c:v>9.0874755829656628</c:v>
                </c:pt>
                <c:pt idx="8">
                  <c:v>8.5680272456610176</c:v>
                </c:pt>
                <c:pt idx="9">
                  <c:v>9.1542217909602588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7.175538869373419</c:v>
                </c:pt>
                <c:pt idx="1">
                  <c:v>7.9122163280433666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9.0524370803305683</c:v>
                </c:pt>
                <c:pt idx="2">
                  <c:v>8.6488976545826528</c:v>
                </c:pt>
                <c:pt idx="3">
                  <c:v>9.3289791773643849</c:v>
                </c:pt>
                <c:pt idx="4">
                  <c:v>9.3199215435622733</c:v>
                </c:pt>
                <c:pt idx="5">
                  <c:v>8.9177806089337341</c:v>
                </c:pt>
                <c:pt idx="6">
                  <c:v>8.7012926307823495</c:v>
                </c:pt>
                <c:pt idx="7">
                  <c:v>9.0038108789376068</c:v>
                </c:pt>
                <c:pt idx="8">
                  <c:v>7.8796862742718146</c:v>
                </c:pt>
                <c:pt idx="9">
                  <c:v>8.6995606154353595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8.0786700223997254</c:v>
                </c:pt>
                <c:pt idx="1">
                  <c:v>8.322974777363898</c:v>
                </c:pt>
                <c:pt idx="2">
                  <c:v>8.3546328608812903</c:v>
                </c:pt>
                <c:pt idx="3">
                  <c:v>8.5601747943303383</c:v>
                </c:pt>
                <c:pt idx="4">
                  <c:v>7.6617352985720331</c:v>
                </c:pt>
                <c:pt idx="5">
                  <c:v>8.679978519722285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6.3379186934078504</c:v>
                </c:pt>
                <c:pt idx="1">
                  <c:v>5.4215443589818451</c:v>
                </c:pt>
                <c:pt idx="2">
                  <c:v>6.3333051289863764</c:v>
                </c:pt>
                <c:pt idx="3">
                  <c:v>6.1299852971074298</c:v>
                </c:pt>
                <c:pt idx="4">
                  <c:v>4.6353904146286053</c:v>
                </c:pt>
                <c:pt idx="5">
                  <c:v>5.3702385017792169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8.4471173619412436</c:v>
                </c:pt>
                <c:pt idx="2">
                  <c:v>8.3870346605146047</c:v>
                </c:pt>
                <c:pt idx="3">
                  <c:v>8.5030159920083506</c:v>
                </c:pt>
                <c:pt idx="4">
                  <c:v>8.7557729154192181</c:v>
                </c:pt>
                <c:pt idx="5">
                  <c:v>8.3834387362550391</c:v>
                </c:pt>
                <c:pt idx="6">
                  <c:v>8.3020973552407007</c:v>
                </c:pt>
                <c:pt idx="7">
                  <c:v>8.3959372216627006</c:v>
                </c:pt>
                <c:pt idx="8">
                  <c:v>7.2778000118948212</c:v>
                </c:pt>
                <c:pt idx="9">
                  <c:v>8.0501140214318045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8.7543489769472664</c:v>
                </c:pt>
                <c:pt idx="1">
                  <c:v>7.8618013960889783</c:v>
                </c:pt>
                <c:pt idx="2">
                  <c:v>8.5855136873935738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7.2406515039735879</c:v>
                </c:pt>
                <c:pt idx="1">
                  <c:v>7.3867809313834814</c:v>
                </c:pt>
                <c:pt idx="2">
                  <c:v>6.0392871329609514</c:v>
                </c:pt>
                <c:pt idx="3">
                  <c:v>7.1622895441993464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6.9445429482798922</c:v>
                </c:pt>
                <c:pt idx="1">
                  <c:v>5.5050949600500827</c:v>
                </c:pt>
                <c:pt idx="2">
                  <c:v>6.5694162239450771</c:v>
                </c:pt>
                <c:pt idx="3">
                  <c:v>6.4892501750052372</c:v>
                </c:pt>
                <c:pt idx="4">
                  <c:v>4.9523527518530797</c:v>
                </c:pt>
                <c:pt idx="5">
                  <c:v>5.8435358126473496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4.6237335617874367</c:v>
                </c:pt>
                <c:pt idx="1">
                  <c:v>3.601287372943105</c:v>
                </c:pt>
                <c:pt idx="2">
                  <c:v>3.362092863515159</c:v>
                </c:pt>
                <c:pt idx="3">
                  <c:v>5.1068154895050686</c:v>
                </c:pt>
                <c:pt idx="4">
                  <c:v>6.3893673103774429</c:v>
                </c:pt>
                <c:pt idx="5">
                  <c:v>6.8124755214037682</c:v>
                </c:pt>
                <c:pt idx="6">
                  <c:v>4.6332350023225288</c:v>
                </c:pt>
                <c:pt idx="7">
                  <c:v>6.0426463236086994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Sheet1!$B$2:$B$6</c:f>
              <c:numCache>
                <c:formatCode>0.0</c:formatCode>
                <c:ptCount val="5"/>
                <c:pt idx="0">
                  <c:v>8.0223950894714697</c:v>
                </c:pt>
                <c:pt idx="1">
                  <c:v>7.9919464702721861</c:v>
                </c:pt>
                <c:pt idx="2">
                  <c:v>7.9607126068172711</c:v>
                </c:pt>
                <c:pt idx="3">
                  <c:v>7.937824165702505</c:v>
                </c:pt>
                <c:pt idx="4">
                  <c:v>7.8542163738674464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Sheet1!$C$2:$C$6</c:f>
              <c:numCache>
                <c:formatCode>0.0</c:formatCode>
                <c:ptCount val="5"/>
                <c:pt idx="0">
                  <c:v>1.9776049105285303</c:v>
                </c:pt>
                <c:pt idx="1">
                  <c:v>2.0080535297278139</c:v>
                </c:pt>
                <c:pt idx="2">
                  <c:v>2.0392873931827289</c:v>
                </c:pt>
                <c:pt idx="3">
                  <c:v>2.062175834297495</c:v>
                </c:pt>
                <c:pt idx="4">
                  <c:v>2.1457836261325536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7.2643537534725899</c:v>
                </c:pt>
                <c:pt idx="2">
                  <c:v>8.2101857379421865</c:v>
                </c:pt>
                <c:pt idx="3">
                  <c:v>8.1909546342893318</c:v>
                </c:pt>
                <c:pt idx="4">
                  <c:v>8.1252784038173278</c:v>
                </c:pt>
                <c:pt idx="5">
                  <c:v>7.1145417356329981</c:v>
                </c:pt>
                <c:pt idx="6">
                  <c:v>7.5733728957587116</c:v>
                </c:pt>
                <c:pt idx="7">
                  <c:v>8.341577701164395</c:v>
                </c:pt>
                <c:pt idx="8">
                  <c:v>6.7706815398893907</c:v>
                </c:pt>
                <c:pt idx="9">
                  <c:v>7.7469140871197846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6.9107689083140587</c:v>
                </c:pt>
                <c:pt idx="2">
                  <c:v>7.4862652875620261</c:v>
                </c:pt>
                <c:pt idx="3">
                  <c:v>7.5020445595893159</c:v>
                </c:pt>
                <c:pt idx="4">
                  <c:v>7.1317661591058048</c:v>
                </c:pt>
                <c:pt idx="5">
                  <c:v>6.4717716973311141</c:v>
                </c:pt>
                <c:pt idx="6">
                  <c:v>7.1300058568764788</c:v>
                </c:pt>
                <c:pt idx="7">
                  <c:v>7.1497053184799997</c:v>
                </c:pt>
                <c:pt idx="8">
                  <c:v>5.3965093197768379</c:v>
                </c:pt>
                <c:pt idx="9">
                  <c:v>6.3666360411404774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7.1687557773112083</c:v>
                </c:pt>
                <c:pt idx="1">
                  <c:v>6.2128295298323106</c:v>
                </c:pt>
                <c:pt idx="2">
                  <c:v>7.2030198963321901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8.6807878104306209</c:v>
                </c:pt>
                <c:pt idx="2">
                  <c:v>8.0440645364813381</c:v>
                </c:pt>
                <c:pt idx="3">
                  <c:v>8.9377228139142311</c:v>
                </c:pt>
                <c:pt idx="4">
                  <c:v>1.494753607123303</c:v>
                </c:pt>
                <c:pt idx="5">
                  <c:v>2.3323396971738539</c:v>
                </c:pt>
                <c:pt idx="6">
                  <c:v>5.5339694246955577</c:v>
                </c:pt>
                <c:pt idx="7">
                  <c:v>7.7757116425598687</c:v>
                </c:pt>
                <c:pt idx="8">
                  <c:v>8.0699442610544825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5.5249025165913412</c:v>
                </c:pt>
                <c:pt idx="1">
                  <c:v>6.9422229130026034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8.734352357038242</c:v>
                </c:pt>
                <c:pt idx="3">
                  <c:v>7.9282272414250112</c:v>
                </c:pt>
                <c:pt idx="4">
                  <c:v>8.6856195191932901</c:v>
                </c:pt>
                <c:pt idx="5">
                  <c:v>8.7411930228478312</c:v>
                </c:pt>
                <c:pt idx="6">
                  <c:v>9.0618215327962748</c:v>
                </c:pt>
                <c:pt idx="7">
                  <c:v>9.2963187166488854</c:v>
                </c:pt>
                <c:pt idx="8">
                  <c:v>8.4237705942384444</c:v>
                </c:pt>
                <c:pt idx="9">
                  <c:v>8.6014285613855819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6.9791074877727644</c:v>
                </c:pt>
                <c:pt idx="1">
                  <c:v>8.1170242064968097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8.4209438042583571</c:v>
                </c:pt>
                <c:pt idx="1">
                  <c:v>7.0445589873723744</c:v>
                </c:pt>
                <c:pt idx="2">
                  <c:v>7.1922563738494647</c:v>
                </c:pt>
                <c:pt idx="3">
                  <c:v>8.3755819186207461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7.0230755604503834</c:v>
                </c:pt>
                <c:pt idx="3">
                  <c:v>6.8045096491526484</c:v>
                </c:pt>
                <c:pt idx="4">
                  <c:v>6.708778089276227</c:v>
                </c:pt>
                <c:pt idx="5">
                  <c:v>7.544848529572862</c:v>
                </c:pt>
                <c:pt idx="6">
                  <c:v>7.8961723564857493</c:v>
                </c:pt>
                <c:pt idx="7">
                  <c:v>6.7724560936063174</c:v>
                </c:pt>
                <c:pt idx="8">
                  <c:v>6.5816699213375536</c:v>
                </c:pt>
                <c:pt idx="9">
                  <c:v>7.1432030595232776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6.8776833664842254</c:v>
                </c:pt>
                <c:pt idx="3">
                  <c:v>7.1654358468989923</c:v>
                </c:pt>
                <c:pt idx="4">
                  <c:v>6.4169073501946032</c:v>
                </c:pt>
                <c:pt idx="5">
                  <c:v>6.8052298320792399</c:v>
                </c:pt>
                <c:pt idx="6">
                  <c:v>6.8208084428935054</c:v>
                </c:pt>
                <c:pt idx="7">
                  <c:v>5.4986674593843574</c:v>
                </c:pt>
                <c:pt idx="8">
                  <c:v>5.127324730420237</c:v>
                </c:pt>
                <c:pt idx="9">
                  <c:v>5.655441210013338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7.937824165702505</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8.3888664254729193</c:v>
                </c:pt>
                <c:pt idx="1">
                  <c:v>8.5508142657336244</c:v>
                </c:pt>
                <c:pt idx="2">
                  <c:v>8.8661099379532633</c:v>
                </c:pt>
                <c:pt idx="3">
                  <c:v>7.7511930282401744</c:v>
                </c:pt>
                <c:pt idx="4">
                  <c:v>7.3844951570633537</c:v>
                </c:pt>
                <c:pt idx="5">
                  <c:v>7.7472749247404398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8.1509665654975887</c:v>
                </c:pt>
                <c:pt idx="3">
                  <c:v>8.2917734280019975</c:v>
                </c:pt>
                <c:pt idx="4">
                  <c:v>8.3346224305263998</c:v>
                </c:pt>
                <c:pt idx="5">
                  <c:v>8.7123868685674815</c:v>
                </c:pt>
                <c:pt idx="6">
                  <c:v>9.1034150847815738</c:v>
                </c:pt>
                <c:pt idx="7">
                  <c:v>8.45052130907691</c:v>
                </c:pt>
                <c:pt idx="8">
                  <c:v>7.8442981285039144</c:v>
                </c:pt>
                <c:pt idx="9">
                  <c:v>8.2991803637259753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9.2542866582127736</c:v>
                </c:pt>
                <c:pt idx="1">
                  <c:v>9.5138248513808943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8.1093244303650476</c:v>
                </c:pt>
                <c:pt idx="3">
                  <c:v>7.7905876709875486</c:v>
                </c:pt>
                <c:pt idx="4">
                  <c:v>8.2417608704679424</c:v>
                </c:pt>
                <c:pt idx="5">
                  <c:v>8.2379944624728196</c:v>
                </c:pt>
                <c:pt idx="6">
                  <c:v>8.5747646987544197</c:v>
                </c:pt>
                <c:pt idx="7">
                  <c:v>8.0246324274226026</c:v>
                </c:pt>
                <c:pt idx="8">
                  <c:v>7.1315914843043178</c:v>
                </c:pt>
                <c:pt idx="9">
                  <c:v>7.8001943990387632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7.9407296137350851</c:v>
                </c:pt>
                <c:pt idx="1">
                  <c:v>7.5548097940057142</c:v>
                </c:pt>
                <c:pt idx="2">
                  <c:v>8.6424085464692073</c:v>
                </c:pt>
                <c:pt idx="3">
                  <c:v>8.1214193464654105</c:v>
                </c:pt>
                <c:pt idx="4">
                  <c:v>7.9502073014037702</c:v>
                </c:pt>
                <c:pt idx="5">
                  <c:v>8.3511612835265208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6.9767688282932774</c:v>
                </c:pt>
                <c:pt idx="1">
                  <c:v>7.064020941793058</c:v>
                </c:pt>
                <c:pt idx="2">
                  <c:v>7.7674240661905563</c:v>
                </c:pt>
                <c:pt idx="3">
                  <c:v>6.944214281008561</c:v>
                </c:pt>
                <c:pt idx="4">
                  <c:v>6.8543850519383414</c:v>
                </c:pt>
                <c:pt idx="5">
                  <c:v>6.9910403867846682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5.6983227854763818</c:v>
                </c:pt>
                <c:pt idx="1">
                  <c:v>7.211232457179177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7.6099889642783118</c:v>
                </c:pt>
                <c:pt idx="1">
                  <c:v>6.8332949067104201</c:v>
                </c:pt>
                <c:pt idx="2">
                  <c:v>7.3593030679150377</c:v>
                </c:pt>
                <c:pt idx="3">
                  <c:v>7.5257755564733317</c:v>
                </c:pt>
                <c:pt idx="4">
                  <c:v>6.08253923387303</c:v>
                </c:pt>
                <c:pt idx="5">
                  <c:v>6.8698660302024903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7.0089543663911389</c:v>
                </c:pt>
                <c:pt idx="1">
                  <c:v>7.9717551018866191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4.7251320147270652</c:v>
                </c:pt>
                <c:pt idx="3">
                  <c:v>6.8212879202033747</c:v>
                </c:pt>
                <c:pt idx="4">
                  <c:v>5.9227447665669573</c:v>
                </c:pt>
                <c:pt idx="5">
                  <c:v>6.301109801007196</c:v>
                </c:pt>
                <c:pt idx="6">
                  <c:v>4.2374270034562169</c:v>
                </c:pt>
                <c:pt idx="7">
                  <c:v>5.119028821145494</c:v>
                </c:pt>
                <c:pt idx="8">
                  <c:v>6.7445216135400647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Sheet1!$B$2:$B$6</c:f>
              <c:numCache>
                <c:formatCode>0.0</c:formatCode>
                <c:ptCount val="5"/>
                <c:pt idx="0">
                  <c:v>6.8562524182799569</c:v>
                </c:pt>
                <c:pt idx="1">
                  <c:v>6.9556926893158186</c:v>
                </c:pt>
                <c:pt idx="2">
                  <c:v>7.1308205423029403</c:v>
                </c:pt>
                <c:pt idx="3">
                  <c:v>7.3610040418537697</c:v>
                </c:pt>
                <c:pt idx="4">
                  <c:v>7.3634676442911431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Sheet1!$C$2:$C$6</c:f>
              <c:numCache>
                <c:formatCode>0.0</c:formatCode>
                <c:ptCount val="5"/>
                <c:pt idx="0">
                  <c:v>3.1437475817200431</c:v>
                </c:pt>
                <c:pt idx="1">
                  <c:v>3.0443073106841814</c:v>
                </c:pt>
                <c:pt idx="2">
                  <c:v>2.8691794576970597</c:v>
                </c:pt>
                <c:pt idx="3">
                  <c:v>2.6389959581462303</c:v>
                </c:pt>
                <c:pt idx="4">
                  <c:v>2.6365323557088569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5.7242157333492862</c:v>
                </c:pt>
                <c:pt idx="1">
                  <c:v>4.7638960496705351</c:v>
                </c:pt>
                <c:pt idx="2">
                  <c:v>5.0975449395441341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0.5967449436998038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0.17549054369376726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1.832096282063187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0.17549054369376726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0.52393697874867229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7.6124337414683803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0.8984375</c:v>
                </c:pt>
                <c:pt idx="1">
                  <c:v>7.8125E-3</c:v>
                </c:pt>
                <c:pt idx="2">
                  <c:v>3.125E-2</c:v>
                </c:pt>
                <c:pt idx="3">
                  <c:v>3.125E-2</c:v>
                </c:pt>
                <c:pt idx="4">
                  <c:v>3.125E-2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0.20552811041101204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0.91108050258474105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0.25400243240359899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2.6517492182011502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4.4880272132164833E-2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8.2632145899366307</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8.2371442019123791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Sheet1!$B$2:$B$6</c:f>
              <c:numCache>
                <c:formatCode>0.0</c:formatCode>
                <c:ptCount val="5"/>
                <c:pt idx="0">
                  <c:v>8.9910263349538369</c:v>
                </c:pt>
                <c:pt idx="1">
                  <c:v>8.7157822936467682</c:v>
                </c:pt>
                <c:pt idx="2">
                  <c:v>8.6542709725977396</c:v>
                </c:pt>
                <c:pt idx="3">
                  <c:v>8.594210509493502</c:v>
                </c:pt>
                <c:pt idx="4">
                  <c:v>8.4784316612244766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Sheet1!$C$2:$C$6</c:f>
              <c:numCache>
                <c:formatCode>0.0</c:formatCode>
                <c:ptCount val="5"/>
                <c:pt idx="0">
                  <c:v>1.0089736650461631</c:v>
                </c:pt>
                <c:pt idx="1">
                  <c:v>1.2842177063532318</c:v>
                </c:pt>
                <c:pt idx="2">
                  <c:v>1.3457290274022604</c:v>
                </c:pt>
                <c:pt idx="3">
                  <c:v>1.405789490506498</c:v>
                </c:pt>
                <c:pt idx="4">
                  <c:v>1.5215683387755234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Sheet1!$B$2:$B$6</c:f>
              <c:numCache>
                <c:formatCode>0.0</c:formatCode>
                <c:ptCount val="5"/>
                <c:pt idx="0">
                  <c:v>7.8548711220804366</c:v>
                </c:pt>
                <c:pt idx="1">
                  <c:v>8.1961780554325934</c:v>
                </c:pt>
                <c:pt idx="2">
                  <c:v>8.2371442019123791</c:v>
                </c:pt>
                <c:pt idx="3">
                  <c:v>8.3033705790008554</c:v>
                </c:pt>
                <c:pt idx="4">
                  <c:v>8.3498345894859085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Sheet1!$C$2:$C$6</c:f>
              <c:numCache>
                <c:formatCode>0.0</c:formatCode>
                <c:ptCount val="5"/>
                <c:pt idx="0">
                  <c:v>2.1451288779195634</c:v>
                </c:pt>
                <c:pt idx="1">
                  <c:v>1.8038219445674066</c:v>
                </c:pt>
                <c:pt idx="2">
                  <c:v>1.7628557980876209</c:v>
                </c:pt>
                <c:pt idx="3">
                  <c:v>1.6966294209991446</c:v>
                </c:pt>
                <c:pt idx="4">
                  <c:v>1.6501654105140915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0.246808463726234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0.52722548124550617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0.14698652235625165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1.5345183589618756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0.14698652235625254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8.0013020331675122E-2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8.4462293843103478</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0.15368000936411796</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0.35230028702717675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9.8218686040937087E-2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1.0253890935499008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3.1773481789247882E-2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8.9458751438033115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2.2496744177455952E-2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0.34187579713930383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9.5312416199167416E-2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0.99504805032497501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9.5312416199167416E-2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0.13147794878426033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8.8786264121061258</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0.98013725245419536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0.56751309069910683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0.15821840666055742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1.6517776314067287</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0.15821840666055742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0.33396524555120699</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6.6778458674297294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8.2142102463302464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Sheet1!$B$2:$B$6</c:f>
              <c:numCache>
                <c:formatCode>0.0</c:formatCode>
                <c:ptCount val="5"/>
                <c:pt idx="0">
                  <c:v>9.0233770659272814</c:v>
                </c:pt>
                <c:pt idx="1">
                  <c:v>8.9258245411342543</c:v>
                </c:pt>
                <c:pt idx="2">
                  <c:v>8.8451381544084349</c:v>
                </c:pt>
                <c:pt idx="3">
                  <c:v>8.7975316359032778</c:v>
                </c:pt>
                <c:pt idx="4">
                  <c:v>8.7705418403352944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Sheet1!$C$2:$C$6</c:f>
              <c:numCache>
                <c:formatCode>0.0</c:formatCode>
                <c:ptCount val="5"/>
                <c:pt idx="0">
                  <c:v>0.97662293407271861</c:v>
                </c:pt>
                <c:pt idx="1">
                  <c:v>1.0741754588657457</c:v>
                </c:pt>
                <c:pt idx="2">
                  <c:v>1.1548618455915651</c:v>
                </c:pt>
                <c:pt idx="3">
                  <c:v>1.2024683640967222</c:v>
                </c:pt>
                <c:pt idx="4">
                  <c:v>1.2294581596647056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0.49618320610687022</c:v>
                </c:pt>
                <c:pt idx="1">
                  <c:v>3.8167938931297711E-2</c:v>
                </c:pt>
                <c:pt idx="2">
                  <c:v>0.1603053435114504</c:v>
                </c:pt>
                <c:pt idx="3">
                  <c:v>0.14503816793893129</c:v>
                </c:pt>
                <c:pt idx="4">
                  <c:v>2.2900763358778619E-2</c:v>
                </c:pt>
                <c:pt idx="5">
                  <c:v>0.13740458015267179</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Sheet1!$B$2:$B$6</c:f>
              <c:numCache>
                <c:formatCode>0.0</c:formatCode>
                <c:ptCount val="5"/>
                <c:pt idx="0">
                  <c:v>8.2142102463302464</c:v>
                </c:pt>
                <c:pt idx="1">
                  <c:v>8.5202379400046802</c:v>
                </c:pt>
                <c:pt idx="2">
                  <c:v>8.5312917818018548</c:v>
                </c:pt>
                <c:pt idx="3">
                  <c:v>8.5327420009536965</c:v>
                </c:pt>
                <c:pt idx="4">
                  <c:v>8.5979529929026501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Sheet1!$C$2:$C$6</c:f>
              <c:numCache>
                <c:formatCode>0.0</c:formatCode>
                <c:ptCount val="5"/>
                <c:pt idx="0">
                  <c:v>1.7857897536697536</c:v>
                </c:pt>
                <c:pt idx="1">
                  <c:v>1.4797620599953198</c:v>
                </c:pt>
                <c:pt idx="2">
                  <c:v>1.4687082181981452</c:v>
                </c:pt>
                <c:pt idx="3">
                  <c:v>1.4672579990463035</c:v>
                </c:pt>
                <c:pt idx="4">
                  <c:v>1.4020470070973499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0.36541570039033022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0.6230359658553235</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0.17369776913589341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1.8133799710134699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0.16089075728019431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7.2263179395037671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9.2548936241829693E-2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0.59027201445385113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0.1645634244456966</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1.7180187133995126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1.5939001357535787E-2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8.4997890883086242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0.22788254651577233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0.29289894682921513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8.1658036509406173E-2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0.85249827107793763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1.908784417666709E-2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8.8944376491520867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0.21305117255654338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0.67235885846048493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0.18744862283032582</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1.9569369251290443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0.18744862283032582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0.62418497674873663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6.262305354670838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0.10556467792175273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0.33020652889411117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9.2059111457993836E-2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0.96108401217644257</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9.2059111457993836E-2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4.9469207626563261E-2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8.9088497731963425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0.21040340924727818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0.12247516908367295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1.2786233218059548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0.12247516908367295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9.9537959795668485E-2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8.0772132983885321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2.32950624901056E-2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0.36221837460139117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0.1009837747037885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1.0542562253745444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0.1009837747037885</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7.2019362449017521E-2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8.6445986253481877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0.35497279777441904</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0.5663761517790924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0.1579014365900111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1.6484685090144282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0.10828108150841409</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8.4033780788162549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0.43008149747770119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0.3143746839046031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8.7645311442120288E-2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0.91500456864263668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2.2525163750820809E-2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9.0110024095875865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0.43076923076923079</c:v>
                </c:pt>
                <c:pt idx="1">
                  <c:v>0</c:v>
                </c:pt>
                <c:pt idx="2">
                  <c:v>0.36153846153846148</c:v>
                </c:pt>
                <c:pt idx="3">
                  <c:v>3.8461538461538457E-2</c:v>
                </c:pt>
                <c:pt idx="4">
                  <c:v>0</c:v>
                </c:pt>
                <c:pt idx="5">
                  <c:v>0.1230769230769231</c:v>
                </c:pt>
                <c:pt idx="6">
                  <c:v>1.5384615384615391E-2</c:v>
                </c:pt>
                <c:pt idx="7">
                  <c:v>7.6923076923076927E-3</c:v>
                </c:pt>
                <c:pt idx="8">
                  <c:v>2.3076923076923082E-2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8.1460954946305755</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Sheet1!$B$2:$B$6</c:f>
              <c:numCache>
                <c:formatCode>0.0</c:formatCode>
                <c:ptCount val="5"/>
                <c:pt idx="0">
                  <c:v>8.6036271887894511</c:v>
                </c:pt>
                <c:pt idx="1">
                  <c:v>8.5373382972881817</c:v>
                </c:pt>
                <c:pt idx="2">
                  <c:v>8.5354668080194536</c:v>
                </c:pt>
                <c:pt idx="3">
                  <c:v>8.5121744081462474</c:v>
                </c:pt>
                <c:pt idx="4">
                  <c:v>8.410764515298812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Sheet1!$C$2:$C$6</c:f>
              <c:numCache>
                <c:formatCode>0.0</c:formatCode>
                <c:ptCount val="5"/>
                <c:pt idx="0">
                  <c:v>1.3963728112105489</c:v>
                </c:pt>
                <c:pt idx="1">
                  <c:v>1.4626617027118183</c:v>
                </c:pt>
                <c:pt idx="2">
                  <c:v>1.4645331919805464</c:v>
                </c:pt>
                <c:pt idx="3">
                  <c:v>1.4878255918537526</c:v>
                </c:pt>
                <c:pt idx="4">
                  <c:v>1.589235484701188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Sheet1!$B$2:$B$6</c:f>
              <c:numCache>
                <c:formatCode>0.0</c:formatCode>
                <c:ptCount val="5"/>
                <c:pt idx="0">
                  <c:v>8.1215899453454394</c:v>
                </c:pt>
                <c:pt idx="1">
                  <c:v>8.1450528554252504</c:v>
                </c:pt>
                <c:pt idx="2">
                  <c:v>8.1460954946305755</c:v>
                </c:pt>
                <c:pt idx="3">
                  <c:v>8.1986187489977436</c:v>
                </c:pt>
                <c:pt idx="4">
                  <c:v>8.2242041150880603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Sheet1!$C$2:$C$6</c:f>
              <c:numCache>
                <c:formatCode>0.0</c:formatCode>
                <c:ptCount val="5"/>
                <c:pt idx="0">
                  <c:v>1.8784100546545606</c:v>
                </c:pt>
                <c:pt idx="1">
                  <c:v>1.8549471445747496</c:v>
                </c:pt>
                <c:pt idx="2">
                  <c:v>1.8539045053694245</c:v>
                </c:pt>
                <c:pt idx="3">
                  <c:v>1.8013812510022564</c:v>
                </c:pt>
                <c:pt idx="4">
                  <c:v>1.7757958849119397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0.29441974202268817</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0.13425486465759917</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1.4016016658840655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0.13425486465759917</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3.909031044801381E-2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8.333324680620624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0.32504777944950014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0.15175811393002459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1.5843330954019619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0.1517581139300237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0.17601039427865217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8.2860823114659095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0.56278221652776672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0.7861939808208156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0.21918500385313955</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2.2882602229786393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0.21918500385313955</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0.11149033359015981</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7.7507011713445646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0.73212365207182817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0.28821100598497473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8.0351073651543814E-2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0.83885376498498587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8.0351073651543814E-2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9.8364446315279963E-4</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9.2532257344030899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0.37601538606527019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0.51326624385790609</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0.14309479133918845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1.493889241420411</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0.14309479133918934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0.21961748154559757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7.1071435753186911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7.9454255180144777</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Sheet1!$B$2:$B$6</c:f>
              <c:numCache>
                <c:formatCode>0.0</c:formatCode>
                <c:ptCount val="5"/>
                <c:pt idx="0">
                  <c:v>8.7179907619773402</c:v>
                </c:pt>
                <c:pt idx="1">
                  <c:v>8.6905083308424782</c:v>
                </c:pt>
                <c:pt idx="2">
                  <c:v>8.606768014723043</c:v>
                </c:pt>
                <c:pt idx="3">
                  <c:v>8.5372325807945781</c:v>
                </c:pt>
                <c:pt idx="4">
                  <c:v>8.4370337321084126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Sheet1!$C$2:$C$6</c:f>
              <c:numCache>
                <c:formatCode>0.0</c:formatCode>
                <c:ptCount val="5"/>
                <c:pt idx="0">
                  <c:v>1.2820092380226598</c:v>
                </c:pt>
                <c:pt idx="1">
                  <c:v>1.3094916691575218</c:v>
                </c:pt>
                <c:pt idx="2">
                  <c:v>1.393231985276957</c:v>
                </c:pt>
                <c:pt idx="3">
                  <c:v>1.4627674192054219</c:v>
                </c:pt>
                <c:pt idx="4">
                  <c:v>1.5629662678915874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4.5801526717557238E-2</c:v>
                </c:pt>
                <c:pt idx="2">
                  <c:v>0.19847328244274809</c:v>
                </c:pt>
                <c:pt idx="3">
                  <c:v>0.38931297709923662</c:v>
                </c:pt>
                <c:pt idx="4">
                  <c:v>0.36641221374045801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Sheet1!$B$2:$B$6</c:f>
              <c:numCache>
                <c:formatCode>0.0</c:formatCode>
                <c:ptCount val="5"/>
                <c:pt idx="0">
                  <c:v>7.9454255180144777</c:v>
                </c:pt>
                <c:pt idx="1">
                  <c:v>7.9950018188918079</c:v>
                </c:pt>
                <c:pt idx="2">
                  <c:v>8.0083020647191887</c:v>
                </c:pt>
                <c:pt idx="3">
                  <c:v>8.1171728581916938</c:v>
                </c:pt>
                <c:pt idx="4">
                  <c:v>8.1689731323225487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Sheet1!$C$2:$C$6</c:f>
              <c:numCache>
                <c:formatCode>0.0</c:formatCode>
                <c:ptCount val="5"/>
                <c:pt idx="0">
                  <c:v>2.0545744819855223</c:v>
                </c:pt>
                <c:pt idx="1">
                  <c:v>2.0049981811081921</c:v>
                </c:pt>
                <c:pt idx="2">
                  <c:v>1.9916979352808113</c:v>
                </c:pt>
                <c:pt idx="3">
                  <c:v>1.8828271418083062</c:v>
                </c:pt>
                <c:pt idx="4">
                  <c:v>1.8310268676774513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6.0686428669593617E-2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0.37385574048905124</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0.10422818530619971</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1.0881274099811478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0.10422818530619971</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0.15540538945952598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8.2242036011650796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0.19476630899299963</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0.55929665799473582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0.15592772665295129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1.6278632583755765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0.15592772665295129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0.21180075930281284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7.8096826911778274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0.46935597686982344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0.16926011925993478</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1.767051538337177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0.16926011925993478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0.39497725753828661</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7.0676290843324949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6.3856147190822554E-2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0.32315430976029447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9.0093005489585209E-2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0.94055814588732289</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9.0093005489585209E-2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8.9519722458017981E-3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8.6294578305331129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0.2447145424312156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0.35475435178323522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9.8902860947047699E-2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1.032531782126636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7.4358016587769526E-2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8.6995606154353595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0.4280058188658602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0.33641174476471303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9.3789079249262386E-2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0.97914462952799397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9.3789079249262386E-2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0.21994008307416912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8.679978519722285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0.17565089849458815</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0.23686972529402439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6.6037508449323212E-2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0.68942218287184787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6.6037508449323212E-2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0.13014771064379538</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9.1542217909602588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0.36515291673995165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0.12094185608072472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1.2626157524360373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0.12094185608072472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4.512624650731567E-2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7.9122163280433666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0.47717524098787312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0.34826238742878601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9.7092949822366492E-2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1.0136365677601091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5.7708614460549867E-2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8.5855136873935738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0.13218505423717897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0.44371730977916091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0.12370506850244567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1.2914632965705097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0.12370506850244745</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0.19080877126672213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7.1622895441993464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0.45223904318667607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0.16924028469476227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1.7668444683016844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0.16924028469476227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0.33359845437887525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5.3702385017792169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0.51341627646043708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0.37627391468169957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0.10490235419156768</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1.0951656371264242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0.10490235419156768</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4.6711889091138659E-2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8.0501140214318045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6.8787827369838297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Sheet1!$B$2:$B$6</c:f>
              <c:numCache>
                <c:formatCode>0.0</c:formatCode>
                <c:ptCount val="5"/>
                <c:pt idx="0">
                  <c:v>8.2786473891942602</c:v>
                </c:pt>
                <c:pt idx="1">
                  <c:v>8.0948060560592356</c:v>
                </c:pt>
                <c:pt idx="2">
                  <c:v>8.0226573265549046</c:v>
                </c:pt>
                <c:pt idx="3">
                  <c:v>7.6418620343871551</c:v>
                </c:pt>
                <c:pt idx="4">
                  <c:v>7.6011678218299847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Sheet1!$C$2:$C$6</c:f>
              <c:numCache>
                <c:formatCode>0.0</c:formatCode>
                <c:ptCount val="5"/>
                <c:pt idx="0">
                  <c:v>1.7213526108057398</c:v>
                </c:pt>
                <c:pt idx="1">
                  <c:v>1.9051939439407644</c:v>
                </c:pt>
                <c:pt idx="2">
                  <c:v>1.9773426734450954</c:v>
                </c:pt>
                <c:pt idx="3">
                  <c:v>2.3581379656128449</c:v>
                </c:pt>
                <c:pt idx="4">
                  <c:v>2.3988321781700153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Sheet1!$B$2:$B$6</c:f>
              <c:numCache>
                <c:formatCode>0.0</c:formatCode>
                <c:ptCount val="5"/>
                <c:pt idx="0">
                  <c:v>6.8489548727201823</c:v>
                </c:pt>
                <c:pt idx="1">
                  <c:v>6.8787827369838297</c:v>
                </c:pt>
                <c:pt idx="2">
                  <c:v>6.9536963944400796</c:v>
                </c:pt>
                <c:pt idx="3">
                  <c:v>6.9588595789738656</c:v>
                </c:pt>
                <c:pt idx="4">
                  <c:v>7.2722144237999524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Sheet1!$C$2:$C$6</c:f>
              <c:numCache>
                <c:formatCode>0.0</c:formatCode>
                <c:ptCount val="5"/>
                <c:pt idx="0">
                  <c:v>3.1510451272798177</c:v>
                </c:pt>
                <c:pt idx="1">
                  <c:v>3.1212172630161703</c:v>
                </c:pt>
                <c:pt idx="2">
                  <c:v>3.0463036055599204</c:v>
                </c:pt>
                <c:pt idx="3">
                  <c:v>3.0411404210261344</c:v>
                </c:pt>
                <c:pt idx="4">
                  <c:v>2.7277855762000476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7.8751235026474298E-2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0.47426043637901039</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0.13222026384200536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1.3803607231456496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0.13222026384200625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0.17728504498004938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6.3666360411404774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0.18320115592629893</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0.63747712628099684</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0.17772385669286095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1.8554117516959172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0.17772385669286095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0.30807059396599534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5.8435358126473496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0.32170306938144844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0.65781036104733293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0.18339261052375733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1.9145927343227687</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0.18339261052375733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0.51280874462582826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6.0426463236086994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0.5544418196901475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0.51467077789470927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0.14348636492761546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1.4979772139140195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0.14348636492761457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0.38677301884199267</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7.2030198963321901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0.31782945736434109</c:v>
                </c:pt>
                <c:pt idx="1">
                  <c:v>0.19379844961240311</c:v>
                </c:pt>
                <c:pt idx="2">
                  <c:v>0.55813953488372092</c:v>
                </c:pt>
                <c:pt idx="3">
                  <c:v>7.7519379844961248E-3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0.70325705308805686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1.5584063385320848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0.43447203571730419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4.5358261735579237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0.34381228938761943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8.0699442610544825</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0.34651127377705571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0.39818037445721188</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0.11100971139276528</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1.1589255764714865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0.11100971139276616</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0.16729835860350306</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7.7469140871197846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Sheet1!$B$2:$B$6</c:f>
              <c:numCache>
                <c:formatCode>0.0</c:formatCode>
                <c:ptCount val="5"/>
                <c:pt idx="0">
                  <c:v>8.7061127181136797</c:v>
                </c:pt>
                <c:pt idx="1">
                  <c:v>8.6069584131381607</c:v>
                </c:pt>
                <c:pt idx="2">
                  <c:v>8.484233013913645</c:v>
                </c:pt>
                <c:pt idx="3">
                  <c:v>8.3613557960500167</c:v>
                </c:pt>
                <c:pt idx="4">
                  <c:v>8.3311892428973913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Sheet1!$C$2:$C$6</c:f>
              <c:numCache>
                <c:formatCode>0.0</c:formatCode>
                <c:ptCount val="5"/>
                <c:pt idx="0">
                  <c:v>1.2938872818863203</c:v>
                </c:pt>
                <c:pt idx="1">
                  <c:v>1.3930415868618393</c:v>
                </c:pt>
                <c:pt idx="2">
                  <c:v>1.515766986086355</c:v>
                </c:pt>
                <c:pt idx="3">
                  <c:v>1.6386442039499833</c:v>
                </c:pt>
                <c:pt idx="4">
                  <c:v>1.6688107571026087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Sheet1!$B$2:$B$6</c:f>
              <c:numCache>
                <c:formatCode>0.0</c:formatCode>
                <c:ptCount val="5"/>
                <c:pt idx="0">
                  <c:v>7.7718257371940922</c:v>
                </c:pt>
                <c:pt idx="1">
                  <c:v>7.9976437253968111</c:v>
                </c:pt>
                <c:pt idx="2">
                  <c:v>8.0179516124204238</c:v>
                </c:pt>
                <c:pt idx="3">
                  <c:v>8.054549049409399</c:v>
                </c:pt>
                <c:pt idx="4">
                  <c:v>8.0716172077513413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Sheet1!$C$2:$C$6</c:f>
              <c:numCache>
                <c:formatCode>0.0</c:formatCode>
                <c:ptCount val="5"/>
                <c:pt idx="0">
                  <c:v>2.2281742628059078</c:v>
                </c:pt>
                <c:pt idx="1">
                  <c:v>2.0023562746031889</c:v>
                </c:pt>
                <c:pt idx="2">
                  <c:v>1.9820483875795762</c:v>
                </c:pt>
                <c:pt idx="3">
                  <c:v>1.945450950590601</c:v>
                </c:pt>
                <c:pt idx="4">
                  <c:v>1.9283827922486587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0.45596203330723561</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0.14023766915440206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1.4640612927345664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0.14023766915440206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8.2618119374741283E-2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6.9422229130026034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0.21893843098287746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9.6160875533618295E-2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1.0039058449355096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9.6160875533618295E-2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0.21728440294998563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8.6014285613855819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7.627950129047127</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Sheet1!$B$2:$B$6</c:f>
              <c:numCache>
                <c:formatCode>0.0</c:formatCode>
                <c:ptCount val="5"/>
                <c:pt idx="0">
                  <c:v>8.3643099451246048</c:v>
                </c:pt>
                <c:pt idx="1">
                  <c:v>8.1019592407469663</c:v>
                </c:pt>
                <c:pt idx="2">
                  <c:v>8.0866202236052214</c:v>
                </c:pt>
                <c:pt idx="3">
                  <c:v>8.0695200191680438</c:v>
                </c:pt>
                <c:pt idx="4">
                  <c:v>8.0009753594366408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Sheet1!$C$2:$C$6</c:f>
              <c:numCache>
                <c:formatCode>0.0</c:formatCode>
                <c:ptCount val="5"/>
                <c:pt idx="0">
                  <c:v>1.6356900548753952</c:v>
                </c:pt>
                <c:pt idx="1">
                  <c:v>1.8980407592530337</c:v>
                </c:pt>
                <c:pt idx="2">
                  <c:v>1.9133797763947786</c:v>
                </c:pt>
                <c:pt idx="3">
                  <c:v>1.9304799808319562</c:v>
                </c:pt>
                <c:pt idx="4">
                  <c:v>1.9990246405633592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Sheet1!$B$2:$B$6</c:f>
              <c:numCache>
                <c:formatCode>0.0</c:formatCode>
                <c:ptCount val="5"/>
                <c:pt idx="0">
                  <c:v>7.3134942094051647</c:v>
                </c:pt>
                <c:pt idx="1">
                  <c:v>7.54661127237397</c:v>
                </c:pt>
                <c:pt idx="2">
                  <c:v>7.627950129047127</c:v>
                </c:pt>
                <c:pt idx="3">
                  <c:v>7.6343427980374958</c:v>
                </c:pt>
                <c:pt idx="4">
                  <c:v>7.7483923803718424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Sheet1!$C$2:$C$6</c:f>
              <c:numCache>
                <c:formatCode>0.0</c:formatCode>
                <c:ptCount val="5"/>
                <c:pt idx="0">
                  <c:v>2.6865057905948353</c:v>
                </c:pt>
                <c:pt idx="1">
                  <c:v>2.45338872762603</c:v>
                </c:pt>
                <c:pt idx="2">
                  <c:v>2.372049870952873</c:v>
                </c:pt>
                <c:pt idx="3">
                  <c:v>2.3656572019625042</c:v>
                </c:pt>
                <c:pt idx="4">
                  <c:v>2.2516076196281576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0.312</c:v>
                </c:pt>
                <c:pt idx="1">
                  <c:v>0.68799999999999994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0.48150358272219851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0.74921197494618674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0.20887469711221929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2.1806220890405905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0.20887469711222018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0.21745670365100622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7.1432030595232776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0.19494294270422285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0.96300735113474767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0.26847924954691216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2.8028851273282651</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0.26847924954691127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0.21199378722547291</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5.655441210013338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8.0567370514597059E-2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0.43755214900013328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0.12198626777123867</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1.2735192617355127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0.12198626777123955</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0.11887878115524586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8.1170242064968097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0.58585575266219259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0.38877182369366814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0.10838667778316413</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1.1315414791706999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0.10838667778316413</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0.38199151993902447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8.3755819186207461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0.48118637411532283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0.29087346728831776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8.1093347956954887E-2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0.84660300301565883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8.1093347956954887E-2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1.9655957013171133E-2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9.5138248513808943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0.34187764901198303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0.12754240601111633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1.3315245536313149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0.12754240601111633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0.16841818721622914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7.8001943990387632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0.19603159735953302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0.12871662194464406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1.3437832007405852</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0.12871662194464406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7.7930710166240758E-2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7.7472749247404398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0.21879961103136036</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0.10406008745455964</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1.0863724923512237</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0.10406008745455964</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0.14229512634555697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8.2991803637259753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0.48558085721261168</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0.14881915843474136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1.5536508186095901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0.14881915843474136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0.53379895766321539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9.5513327807896786E-3</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7.211232457179177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0.25112269878569027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0.50170026721403005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0.13987028352420161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1.4602258390798699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0.13987028352420161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0.28271051689568694</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6.8698660302024903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c:v>
                </c:pt>
                <c:pt idx="1">
                  <c:v>0.29230769230769232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0.6657741367682144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0.49940160411709833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0.13922943343879179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1.453535455460746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0.13922943343879268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0.11675710649113036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8.3511612835265208</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0.33398517473756772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0.47835606884981097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0.1333620955537631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1.39228128359193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0.13336209555376222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0.36051757128426765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6.9910403867846682</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0.64938553836888602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0.37469517392519425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0.10446221307215087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1.0905706265264534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0.10446221307215176</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0.37469517392519336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0.10663723351411036</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7.9717551018866191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0.35529095055611215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0.23256409855994864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2.427936066210906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0.23256409855994864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0.79023858043025452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6.7445216135400647</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7.4568838537149604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Sheet1!$B$2:$B$6</c:f>
              <c:numCache>
                <c:formatCode>0.0</c:formatCode>
                <c:ptCount val="5"/>
                <c:pt idx="0">
                  <c:v>8.4407164423075063</c:v>
                </c:pt>
                <c:pt idx="1">
                  <c:v>8.1054770361164703</c:v>
                </c:pt>
                <c:pt idx="2">
                  <c:v>8.0933649228175604</c:v>
                </c:pt>
                <c:pt idx="3">
                  <c:v>8.0032735903255983</c:v>
                </c:pt>
                <c:pt idx="4">
                  <c:v>7.9146799114772852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Sheet1!$C$2:$C$6</c:f>
              <c:numCache>
                <c:formatCode>0.0</c:formatCode>
                <c:ptCount val="5"/>
                <c:pt idx="0">
                  <c:v>1.5592835576924937</c:v>
                </c:pt>
                <c:pt idx="1">
                  <c:v>1.8945229638835297</c:v>
                </c:pt>
                <c:pt idx="2">
                  <c:v>1.9066350771824396</c:v>
                </c:pt>
                <c:pt idx="3">
                  <c:v>1.9967264096744017</c:v>
                </c:pt>
                <c:pt idx="4">
                  <c:v>2.0853200885227148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Sheet1!$B$2:$B$6</c:f>
              <c:numCache>
                <c:formatCode>0.0</c:formatCode>
                <c:ptCount val="5"/>
                <c:pt idx="0">
                  <c:v>7.1698540667298039</c:v>
                </c:pt>
                <c:pt idx="1">
                  <c:v>7.3352728284234301</c:v>
                </c:pt>
                <c:pt idx="2">
                  <c:v>7.4568838537149604</c:v>
                </c:pt>
                <c:pt idx="3">
                  <c:v>7.575923007851558</c:v>
                </c:pt>
                <c:pt idx="4">
                  <c:v>7.7047250063684114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Sheet1!$C$2:$C$6</c:f>
              <c:numCache>
                <c:formatCode>0.0</c:formatCode>
                <c:ptCount val="5"/>
                <c:pt idx="0">
                  <c:v>2.8301459332701961</c:v>
                </c:pt>
                <c:pt idx="1">
                  <c:v>2.6647271715765699</c:v>
                </c:pt>
                <c:pt idx="2">
                  <c:v>2.5431161462850396</c:v>
                </c:pt>
                <c:pt idx="3">
                  <c:v>2.424076992148442</c:v>
                </c:pt>
                <c:pt idx="4">
                  <c:v>2.2952749936315886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0.27498314310477046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0.73744641016066304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0.20559454561556656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2.1463777745884727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0.20559454561556656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0.563977437839144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5.5929685519200074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0.31578712703971679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0.11102852792124018</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1.1591220183488282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0.11102852792124018</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0.32739269499545287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8.4011488697596608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0.51680171273828712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0.40534672072285893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0.11300763515225398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1.1797836159678603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0.11300763515225398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0.27566336586422224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8.376534139465214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187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898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898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Milton Keynes University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355138939"/>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11163792"/>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72978515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46657133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97555588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1427594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226692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7162788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1681526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5178878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6131003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7168222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6342653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4541572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664715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685678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6404485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762401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3921992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5864090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0587586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6480479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2504553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8164962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9277612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6714337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0316004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4678130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4572468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9806670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701965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7298692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7969859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5230966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5175956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8099082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7394493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5134084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8294172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2183996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6717709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62921206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08549298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23302993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2777197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0372860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857466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409686702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5278096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6339994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6111877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Milton Keynes University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Receiving help and advice from a midwife about baby's health and progress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 </a:t>
            </a:r>
            <a:r>
              <a:rPr kumimoji="0" lang="en-GB" sz="1400" b="0" i="0" u="none" strike="noStrike" kern="1200" cap="none" spc="0" normalizeH="0" baseline="0" noProof="0">
                <a:ln>
                  <a:noFill/>
                </a:ln>
                <a:solidFill>
                  <a:prstClr val="black"/>
                </a:solidFill>
                <a:effectLst/>
                <a:uLnTx/>
                <a:uFillTx/>
                <a:latin typeface="Arial"/>
                <a:ea typeface="+mj-ea"/>
                <a:cs typeface="+mj-cs"/>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noProof="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Being given the information or explanations needed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Having the opportunity to ask questions about the labour and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Milton Keynes University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17093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9085768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3364887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93826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4443019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4422978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2032477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389021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37857190"/>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73506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97295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51877370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53448502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2352623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3671495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844859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6924928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1498260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42041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10961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9550913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7501303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419262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28893388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113339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6933429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1712591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3478432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48857050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20411481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669514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7085922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680254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527286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43060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37591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7931536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36681916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6888571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7209517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72224412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2483760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0244648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613241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8837022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70586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50910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25326069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1870157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66803009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4946442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8319965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40883790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243123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63293628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8564594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505140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95080589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37426172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20424110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9348441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9900866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4727302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9852895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50509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61711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33430121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0931778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8255427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5093827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1745673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6574992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7909469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5257974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3514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1940270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81710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22144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34870410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2061721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0777353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32476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517568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25857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96056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6790104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03220773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19197982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5750470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774676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6697595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4710500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8727943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7315348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7944304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7012625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4274926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4012968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2440196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8875682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16243403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3277057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5186255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7515738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1440803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42832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98181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97021070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5514354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076936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3594211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3517229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0556411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40692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688086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88363840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7705996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2110136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3373164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7494931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0591565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3548433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410481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4456019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7053107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7367858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4824556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6651937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8005191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0970827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2075889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6156645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6671324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4527855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8437291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6194377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5345948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0249706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734944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40701047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23450230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71473390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9713915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4257518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7310110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5606535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3325842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3060087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7270191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9000894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3548310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0648784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7974105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099026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40436502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5051020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021487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0279193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5445609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1226988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2414115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3931122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0688114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6529029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0910604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2209110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02764507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73072624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0892611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6365938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5756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0822251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8992360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9253776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2173167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5104686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838197836"/>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58180419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97226577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18759913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05234831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5496930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02103416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0668665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5580925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9828438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8689752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4619724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4200156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2782966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2741530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8285886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0840122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9274690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0927804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8545940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8431932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9233452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0855758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8658163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0712944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356213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2207671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6524801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2828685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1510707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164034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319069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0588486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5692565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6663927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41037721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3429312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8325742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9449851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16877</Words>
  <Application>Microsoft Office PowerPoint</Application>
  <PresentationFormat>Widescreen</PresentationFormat>
  <Paragraphs>1957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Milton Keynes University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